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/>
  </p:normalViewPr>
  <p:slideViewPr>
    <p:cSldViewPr snapToGrid="0">
      <p:cViewPr varScale="1">
        <p:scale>
          <a:sx n="45" d="100"/>
          <a:sy n="45" d="100"/>
        </p:scale>
        <p:origin x="60" y="2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C5E66-C958-4E48-B6E1-FF82E9F1B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8798D4-F2AD-4D0A-AFB2-C46044C43D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D409FC-11AB-488A-90E9-1F33A8FA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A2611-372A-4967-9A00-19A187290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F545A-64F4-4895-819F-CC71A4B44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3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285C8-5101-4C83-BAA5-C548E9072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11FCE5-F12E-45CC-9574-10BC8F4166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001E13-9181-4045-8F12-C70E25F92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728A1C-D16F-4EC5-BA3E-58D048721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17A-6596-4B34-805C-1E470AFE7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77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A3D038-2C66-4CBE-917E-C62E3AE1F8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561E-E3E1-4585-AD89-79FF0AB617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C4C96-00B6-413E-B0D0-65F12DB36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61EF1-8A71-47A8-B6E1-0B953F62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EF083-EDCE-42B6-AD8A-18D8A3A33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BFD13-5243-49C6-8AE1-B11E4F4D1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0E4E-B1EA-4DAF-932B-40C7F4097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8AE90-5644-4E3E-AA93-C37963F1D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DBE7ED-7791-4CB7-980E-A6DC15F0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B412F-BF58-493D-B775-51003492E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54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4342-649B-41A0-8DD9-4CA917D58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EC16E5-1B8F-4232-82E3-5B75798BF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41952-A509-45B3-94DD-BA8B68882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0E299-553F-4F7F-B097-43E6CA64B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ECC0E-56D8-4BA2-94C1-A53FCBE93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95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B114-D37B-4CEB-A3B4-F885E54BB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77E62-BCAF-4DB8-A0B7-84AB58E5C0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599B2C-8B85-4C26-835D-C87E332A50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BF068-774E-4A15-85BF-E194333A9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E21B1-7A98-4E09-B180-7535CFA7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0FE47-0279-464E-BCB7-FFA6A626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0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BBB0A-2E16-4974-A5F2-5F7C11DC9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4F6EAC-1B71-43DC-AF55-C06C3C894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ABA93-96A3-44B4-90EA-8E16CFD0B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70193-C55F-4580-8408-41E859F352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0C0BED-CD14-45E2-8F1B-E320D5F08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36149-83E3-4EBA-B42C-28B07A8DE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10063B-2670-454D-B4FB-E6C3FEC7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549A10-9257-4E97-99FA-D1D013FC9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80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BF772-D58B-43D2-8F25-8164F1093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F5CED-D8E8-4E4B-81D7-1C9BE3D32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76F2BD-4DD7-4BDA-8C44-DA867A08D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B1A1D-4C75-4C64-A338-76D487ECD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146E7D-9782-49BA-A5F9-CA04FB6BA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82D3D3-853D-45F3-8B5F-B28AB9DFD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A1F8EF-E107-4A99-8CA8-F9EA7F16F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75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C1997-044C-4EB9-AE14-9B685C0A2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0854A-28E3-4278-A435-75D118BE2B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BA6ED-7580-436B-8571-018CB7830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27EB3B-1B97-4725-A0A5-6A57FB3B6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ACE633-303B-4EE0-AA38-8AD5FD16D5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B628C9-499B-4ED7-95A3-7A698945F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457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EF1BE-79F3-4BA7-BCF1-78DBE4855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D2B84-4CC8-46F7-AF53-2C6532868A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E7230F-30C4-4897-948E-D52B62610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58A01A-9D2D-4636-B92E-66FF5D27E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36FF6-BCA4-4871-ABCC-465B109A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9C9A3-53D9-4D22-B285-812EECAB4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11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61B57-4AC7-4342-B551-31505CBB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07E882-D85F-4C13-9533-9300C8308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042BA-C984-4176-A7B1-3F462560E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5ACDF-164F-4322-90D7-7A4C189E5BFB}" type="datetimeFigureOut">
              <a:rPr lang="en-US" smtClean="0"/>
              <a:t>11/19/2019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4E63C-DA0B-4D4C-8494-342670B4F6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81BE07-8E24-4A50-8B5E-3F072CA83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6A79D-5CB7-4D47-A366-AC6E8468C4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3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se3.mm.bing.net/th?id=OIP.qOPTQMt0fkna8hgzQZRY6gHaHw&amp;pid=Api&amp;P=0&amp;w=300&amp;h=300">
            <a:extLst>
              <a:ext uri="{FF2B5EF4-FFF2-40B4-BE49-F238E27FC236}">
                <a16:creationId xmlns:a16="http://schemas.microsoft.com/office/drawing/2014/main" id="{20BB6539-99E4-4B54-8CC6-49AC71B7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391" y="3483651"/>
            <a:ext cx="3549252" cy="32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se4.mm.bing.net/th?id=OIP.ctxBOWQknBxQpEdpEFO54wHaHa&amp;pid=Api&amp;P=0&amp;w=300&amp;h=300">
            <a:extLst>
              <a:ext uri="{FF2B5EF4-FFF2-40B4-BE49-F238E27FC236}">
                <a16:creationId xmlns:a16="http://schemas.microsoft.com/office/drawing/2014/main" id="{CAFDE25D-19B0-495E-84CE-5BD51294C1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363" y="160312"/>
            <a:ext cx="2790068" cy="3067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2.bp.blogspot.com/-cPpOBvuXb6A/VdAgzsKhujI/AAAAAAAAEdQ/PJ_NU7wfoxk/s1600/IMG_6300.JPG">
            <a:extLst>
              <a:ext uri="{FF2B5EF4-FFF2-40B4-BE49-F238E27FC236}">
                <a16:creationId xmlns:a16="http://schemas.microsoft.com/office/drawing/2014/main" id="{9B326C4D-FB66-4862-B341-D075F94D8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588" y="3355658"/>
            <a:ext cx="3124014" cy="3214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ages.fineartamerica.com/images/artworkimages/mediumlarge/1/illuminated-letter-c-genevieve-esson.jpg">
            <a:extLst>
              <a:ext uri="{FF2B5EF4-FFF2-40B4-BE49-F238E27FC236}">
                <a16:creationId xmlns:a16="http://schemas.microsoft.com/office/drawing/2014/main" id="{C9D417E5-DD2D-4C25-AA85-F78195396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759" y="3420460"/>
            <a:ext cx="3321860" cy="33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s-media-cache-ak0.pinimg.com/736x/37/9e/ce/379eceebb4a34bdd55c85a69e0d90adc.jpg">
            <a:extLst>
              <a:ext uri="{FF2B5EF4-FFF2-40B4-BE49-F238E27FC236}">
                <a16:creationId xmlns:a16="http://schemas.microsoft.com/office/drawing/2014/main" id="{0BC5CA22-9E38-4541-BBF8-7FADD28ED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52" y="-21984"/>
            <a:ext cx="3933057" cy="364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-media-cache-ak0.pinimg.com/originals/bd/46/4b/bd464b81fa9f2c37bfb1e8d23b7af0a4.jpg">
            <a:extLst>
              <a:ext uri="{FF2B5EF4-FFF2-40B4-BE49-F238E27FC236}">
                <a16:creationId xmlns:a16="http://schemas.microsoft.com/office/drawing/2014/main" id="{A338CB8E-8463-4E70-B8C4-7B09B4F29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69" y="24289"/>
            <a:ext cx="3549252" cy="354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cdn.shopify.com/s/files/1/2142/1863/products/H-1_e00a2c84-a938-4706-9154-00e78a73bfbf_1024x1024@2x.jpg?v=1531839609">
            <a:extLst>
              <a:ext uri="{FF2B5EF4-FFF2-40B4-BE49-F238E27FC236}">
                <a16:creationId xmlns:a16="http://schemas.microsoft.com/office/drawing/2014/main" id="{A68DFE29-4CAE-4909-8FBE-D9781854E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44" y="3270084"/>
            <a:ext cx="2752751" cy="334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i.pinimg.com/originals/82/c6/5c/82c65c82bf6f09bf956c79fa44a9cfdc.jpg">
            <a:extLst>
              <a:ext uri="{FF2B5EF4-FFF2-40B4-BE49-F238E27FC236}">
                <a16:creationId xmlns:a16="http://schemas.microsoft.com/office/drawing/2014/main" id="{188F6993-F8D1-4AE0-BF07-6C1F0A4E3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22" y="160312"/>
            <a:ext cx="3193314" cy="3407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179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D. Harrington</dc:creator>
  <cp:lastModifiedBy>Kathleen D. Harrington</cp:lastModifiedBy>
  <cp:revision>7</cp:revision>
  <dcterms:created xsi:type="dcterms:W3CDTF">2019-11-18T17:41:39Z</dcterms:created>
  <dcterms:modified xsi:type="dcterms:W3CDTF">2019-11-19T18:51:23Z</dcterms:modified>
</cp:coreProperties>
</file>